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0" r:id="rId3"/>
    <p:sldId id="266" r:id="rId4"/>
    <p:sldId id="270" r:id="rId5"/>
    <p:sldId id="259" r:id="rId6"/>
    <p:sldId id="258" r:id="rId7"/>
    <p:sldId id="257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E\Saved Games\Desktop\Mahbub\Picture\pictures\facebook\Facebook\FB_IMG_14979339593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25357" r="38153" b="-27683"/>
          <a:stretch/>
        </p:blipFill>
        <p:spPr bwMode="auto">
          <a:xfrm>
            <a:off x="240890" y="76201"/>
            <a:ext cx="8750710" cy="853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890" y="5410200"/>
            <a:ext cx="8750710" cy="1295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868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ঘণ্টা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৬০ মিনিট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৬০ সেকেণ্ড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৩৬০০ সেকেণ্ড </a:t>
            </a:r>
          </a:p>
          <a:p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দিন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২৪ ঘণ্টা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২৪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৩৬০০ সেকেণ্ড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৮৬৪০০ সেকেণ্ড </a:t>
            </a:r>
          </a:p>
          <a:p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সপ্তাহ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৭ দিন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৮৬৪০০সেকেণ্ড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৬০৪৮০০ সেকেণ্ড </a:t>
            </a:r>
          </a:p>
          <a:p>
            <a:endParaRPr lang="bn-BD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142568"/>
            <a:ext cx="8686800" cy="6477000"/>
            <a:chOff x="304800" y="142568"/>
            <a:chExt cx="8686800" cy="6477000"/>
          </a:xfrm>
        </p:grpSpPr>
        <p:sp>
          <p:nvSpPr>
            <p:cNvPr id="2" name="Rectangle 1"/>
            <p:cNvSpPr/>
            <p:nvPr/>
          </p:nvSpPr>
          <p:spPr>
            <a:xfrm>
              <a:off x="304800" y="142568"/>
              <a:ext cx="8686800" cy="6477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দলীয় কাজ </a:t>
              </a:r>
            </a:p>
            <a:p>
              <a:pPr algn="ctr"/>
              <a:endPara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85800" y="1295400"/>
              <a:ext cx="3810000" cy="2895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 দল </a:t>
              </a:r>
            </a:p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১৪৪০ মিনিটকে সেকেণ্ডে প্রকাশ কর।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655574" y="1268361"/>
              <a:ext cx="3962400" cy="2895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খ দল </a:t>
              </a:r>
            </a:p>
            <a:p>
              <a:pPr algn="ctr"/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১৬৮ ঘণ্টাকে মিনিটে প্রকাশ কর।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4343400"/>
              <a:ext cx="7932174" cy="1752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গ দল </a:t>
              </a:r>
            </a:p>
            <a:p>
              <a:pPr algn="ctr"/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১ সপ্তাহ ৪ দিনকে ঘণ্টায় প্রকাশ কর।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8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52400"/>
            <a:ext cx="8763000" cy="6553200"/>
            <a:chOff x="228600" y="152400"/>
            <a:chExt cx="8763000" cy="6553200"/>
          </a:xfrm>
        </p:grpSpPr>
        <p:sp>
          <p:nvSpPr>
            <p:cNvPr id="2" name="Rectangle 1"/>
            <p:cNvSpPr/>
            <p:nvPr/>
          </p:nvSpPr>
          <p:spPr>
            <a:xfrm>
              <a:off x="228600" y="152400"/>
              <a:ext cx="8763000" cy="655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9600" y="791497"/>
              <a:ext cx="8001000" cy="914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পরিকল্পিত কাজ 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" y="1865671"/>
              <a:ext cx="8001000" cy="14871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 দল </a:t>
              </a:r>
            </a:p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 সপ্তাহ ৬ দিনকে ঘণ্টা, মিনিট এবং সেকেণ্ডে প্রকাশ কর ।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" y="3429000"/>
              <a:ext cx="8001000" cy="1295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খ দল </a:t>
              </a:r>
            </a:p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৪ সপ্তাহ ৪ দিনকে ঘণ্টা , মিনিট এবং সেকেণ্ডে প্রকাশ কর ।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" y="4876800"/>
              <a:ext cx="8001000" cy="121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গ দল </a:t>
              </a:r>
            </a:p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২ সপ্তাহ ৫ দিনকে  ঘণ্টা , মিনিট এবং সেকেণ্ডে প্রকাশ কর।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4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200" y="533400"/>
            <a:ext cx="7239000" cy="5562600"/>
            <a:chOff x="838200" y="533400"/>
            <a:chExt cx="7239000" cy="5562600"/>
          </a:xfrm>
        </p:grpSpPr>
        <p:sp>
          <p:nvSpPr>
            <p:cNvPr id="3" name="Rectangle 2"/>
            <p:cNvSpPr/>
            <p:nvPr/>
          </p:nvSpPr>
          <p:spPr>
            <a:xfrm>
              <a:off x="838200" y="533400"/>
              <a:ext cx="7239000" cy="1371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14400" y="3200400"/>
              <a:ext cx="7162800" cy="289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১ সপ্তাহ ১ দিন ১ ঘণ্টা ১মিনিট ১ সেকেণ্ডকে সেকেণ্ডে প্রকাশ কর।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3581400" y="1895168"/>
              <a:ext cx="1752600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75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52400"/>
            <a:ext cx="8915400" cy="6553200"/>
            <a:chOff x="152400" y="152400"/>
            <a:chExt cx="89154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152400"/>
              <a:ext cx="8915400" cy="655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44489"/>
              <a:ext cx="8534400" cy="483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556386" y="5181600"/>
              <a:ext cx="4697361" cy="137159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আবার দেখা হবে।</a:t>
              </a:r>
              <a:endPara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9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28600"/>
            <a:ext cx="8763000" cy="6400800"/>
            <a:chOff x="152400" y="228600"/>
            <a:chExt cx="8763000" cy="6400800"/>
          </a:xfrm>
        </p:grpSpPr>
        <p:sp>
          <p:nvSpPr>
            <p:cNvPr id="2" name="Rectangle 1"/>
            <p:cNvSpPr/>
            <p:nvPr/>
          </p:nvSpPr>
          <p:spPr>
            <a:xfrm>
              <a:off x="4191000" y="228600"/>
              <a:ext cx="4724400" cy="525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</a:p>
            <a:p>
              <a:pPr algn="ctr"/>
              <a:endPara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মাহবুবুল আলম </a:t>
              </a:r>
            </a:p>
            <a:p>
              <a:pPr algn="ctr"/>
              <a:r>
                <a:rPr lang="bn-BD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শিক্ষক </a:t>
              </a:r>
            </a:p>
            <a:p>
              <a:pPr algn="ctr"/>
              <a:r>
                <a:rPr lang="bn-BD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হাতিরদিয়া সরকারি প্রাথমিক বিদ্যালয় </a:t>
              </a:r>
            </a:p>
            <a:p>
              <a:pPr algn="ctr"/>
              <a:r>
                <a:rPr lang="bn-BD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মনোহরদী নরসিংদী ।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C:\Users\DPE\Saved Games\Desktop\Mahbub\Picture\pictures\my pictureNew folder\IMG_20161224_13224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94" r="3747" b="14615"/>
            <a:stretch/>
          </p:blipFill>
          <p:spPr bwMode="auto">
            <a:xfrm>
              <a:off x="152400" y="228600"/>
              <a:ext cx="4038600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" y="5486400"/>
              <a:ext cx="87630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NikoshBAN" pitchFamily="2" charset="0"/>
                </a:rPr>
                <a:t>ইমেইলঃ  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mahbubul1982at@gmail.com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161205" cy="6857999"/>
            <a:chOff x="1" y="0"/>
            <a:chExt cx="9161205" cy="6857999"/>
          </a:xfrm>
        </p:grpSpPr>
        <p:pic>
          <p:nvPicPr>
            <p:cNvPr id="1026" name="Picture 2" descr="C:\Users\DPE\Saved Games\Downloads\Untitled.pngcover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7" t="10267" b="9980"/>
            <a:stretch/>
          </p:blipFill>
          <p:spPr bwMode="auto">
            <a:xfrm>
              <a:off x="1" y="0"/>
              <a:ext cx="4267199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"/>
              <a:ext cx="5808406" cy="6857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28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152400"/>
            <a:ext cx="8153400" cy="6400800"/>
            <a:chOff x="685800" y="152400"/>
            <a:chExt cx="8153400" cy="6400800"/>
          </a:xfrm>
        </p:grpSpPr>
        <p:sp>
          <p:nvSpPr>
            <p:cNvPr id="3" name="Oval 2"/>
            <p:cNvSpPr/>
            <p:nvPr/>
          </p:nvSpPr>
          <p:spPr>
            <a:xfrm>
              <a:off x="685800" y="152400"/>
              <a:ext cx="8153400" cy="2209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85800" y="3657600"/>
              <a:ext cx="8153400" cy="2895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২৫-২-১  সপ্তাহ ও দিনকে ঘণ্টা , মিনিট ও সেকেণ্ডে প্রকাশ করতে পারবে। 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3853434" y="2335161"/>
              <a:ext cx="1818132" cy="13224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21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E\Saved Games\Downloads\Untitled.pngghor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9817" b="10140"/>
          <a:stretch/>
        </p:blipFill>
        <p:spPr bwMode="auto">
          <a:xfrm>
            <a:off x="253180" y="152400"/>
            <a:ext cx="873596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507" y="1295400"/>
            <a:ext cx="8231741" cy="43088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চল একটি গান গাই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৬০ সেকেণ্ডে মিনিট হয় ৬০ মিনিটে  ঘণ্টা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দৌড়বিদেরা সেকেণ্ডে আর শিক্ষার্থী মিনিটে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 কখন যে কীভাবে সময় চলে যায়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কেউ তো জানে না হায়রে কেউ তো জানে না 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9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99103" y="106718"/>
            <a:ext cx="8839200" cy="6719119"/>
            <a:chOff x="152400" y="27692"/>
            <a:chExt cx="8839200" cy="6719119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9" name="Group 8"/>
            <p:cNvGrpSpPr/>
            <p:nvPr/>
          </p:nvGrpSpPr>
          <p:grpSpPr>
            <a:xfrm>
              <a:off x="152400" y="27692"/>
              <a:ext cx="8839200" cy="6553200"/>
              <a:chOff x="152400" y="609600"/>
              <a:chExt cx="8839200" cy="4362450"/>
            </a:xfrm>
            <a:grpFill/>
          </p:grpSpPr>
          <p:sp>
            <p:nvSpPr>
              <p:cNvPr id="5" name="Rectangle 4"/>
              <p:cNvSpPr/>
              <p:nvPr/>
            </p:nvSpPr>
            <p:spPr>
              <a:xfrm>
                <a:off x="152400" y="609600"/>
                <a:ext cx="8839200" cy="609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52400" y="1219200"/>
                <a:ext cx="8839200" cy="6477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2400" y="1866900"/>
                <a:ext cx="8839200" cy="59055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52400" y="2457450"/>
                <a:ext cx="8839200" cy="63817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52400" y="3095625"/>
                <a:ext cx="8839200" cy="56197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52400" y="3657600"/>
                <a:ext cx="8839200" cy="6477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2400" y="4305300"/>
                <a:ext cx="8839200" cy="66675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186016" y="194840"/>
              <a:ext cx="152400" cy="6400800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06909" y="97131"/>
              <a:ext cx="76200" cy="6580239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362200" y="27692"/>
              <a:ext cx="76200" cy="6719119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3657600" y="49161"/>
              <a:ext cx="76200" cy="6553200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260258" y="73823"/>
              <a:ext cx="0" cy="6561064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567949" y="49161"/>
              <a:ext cx="0" cy="6504039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760110" y="93484"/>
              <a:ext cx="0" cy="665332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52400" y="99757"/>
            <a:ext cx="1033616" cy="88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86016" y="74488"/>
            <a:ext cx="11761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মাস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62200" y="53505"/>
            <a:ext cx="12953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সপ্তাহ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57600" y="86113"/>
            <a:ext cx="16026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দিন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60259" y="73823"/>
            <a:ext cx="13076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67950" y="110121"/>
            <a:ext cx="1192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60110" y="67843"/>
            <a:ext cx="12314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সেকেণ্ড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2399" y="1024521"/>
            <a:ext cx="11860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বছর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45009" y="1024521"/>
            <a:ext cx="17648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১২ মাস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5408" y="1938921"/>
            <a:ext cx="16548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মাস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38400" y="1938921"/>
            <a:ext cx="655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৪ সপ্তাহ ( অথবা , ৪ সপ্তাহ এবং ২ দিন অথবা ৩ দিন 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38400" y="2849631"/>
            <a:ext cx="2821859" cy="958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সপ্তাহ        ৭ দিন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33800" y="3808288"/>
            <a:ext cx="3352800" cy="844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দিন               ২৪ ঘণ্টা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60258" y="4681760"/>
            <a:ext cx="28931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ঘণ্টা              ৬০ মিনিট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14105" y="5654939"/>
            <a:ext cx="3077496" cy="944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মিনিট              ৬০ সেকেণ্ড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Left-Right Arrow 54"/>
          <p:cNvSpPr/>
          <p:nvPr/>
        </p:nvSpPr>
        <p:spPr>
          <a:xfrm>
            <a:off x="1186015" y="1233720"/>
            <a:ext cx="636639" cy="484632"/>
          </a:xfrm>
          <a:prstGeom prst="leftRightArrow">
            <a:avLst>
              <a:gd name="adj1" fmla="val 560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-Right Arrow 55"/>
          <p:cNvSpPr/>
          <p:nvPr/>
        </p:nvSpPr>
        <p:spPr>
          <a:xfrm>
            <a:off x="2127454" y="2153805"/>
            <a:ext cx="69194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-Right Arrow 56"/>
          <p:cNvSpPr/>
          <p:nvPr/>
        </p:nvSpPr>
        <p:spPr>
          <a:xfrm>
            <a:off x="3419168" y="3086643"/>
            <a:ext cx="6096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-Right Arrow 57"/>
          <p:cNvSpPr/>
          <p:nvPr/>
        </p:nvSpPr>
        <p:spPr>
          <a:xfrm>
            <a:off x="4680154" y="3988066"/>
            <a:ext cx="94389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-Right Arrow 58"/>
          <p:cNvSpPr/>
          <p:nvPr/>
        </p:nvSpPr>
        <p:spPr>
          <a:xfrm>
            <a:off x="6172200" y="4896644"/>
            <a:ext cx="7620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-Right Arrow 59"/>
          <p:cNvSpPr/>
          <p:nvPr/>
        </p:nvSpPr>
        <p:spPr>
          <a:xfrm>
            <a:off x="6934200" y="5884819"/>
            <a:ext cx="82591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" y="152400"/>
            <a:ext cx="89246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জানুয়ারি থেকে ডিসেম্বর পর্যন্ত সময়কে কী বলে?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1049594"/>
            <a:ext cx="890740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564" y="1848464"/>
            <a:ext cx="8917245" cy="67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শনিবার থেকে শুক্রবার  পর্যন্ত  সময়কে কী বলে?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1" y="2521974"/>
            <a:ext cx="895319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সপ্তাহ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606" y="3175205"/>
            <a:ext cx="890741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চব্বিশ ঘণ্টা সময়কে কী বলে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1" y="3670505"/>
            <a:ext cx="8953192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563" y="4077929"/>
            <a:ext cx="8963029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৬০ মিনিট সময়কালকে কী বলে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566" y="4611329"/>
            <a:ext cx="8924616" cy="570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398" y="5181600"/>
            <a:ext cx="8924615" cy="58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৬০ সেকেণ্ড সময়কাল কী  বলে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564" y="5796731"/>
            <a:ext cx="8924617" cy="565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4800" y="200332"/>
            <a:ext cx="8610600" cy="647700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ঘণ্টা , ১ দিন  এবং ১ সপ্তাহকে সেকেণ্ডে  প্রকাশ  কর।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429</TotalTime>
  <Words>288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111</cp:revision>
  <dcterms:created xsi:type="dcterms:W3CDTF">2006-08-16T00:00:00Z</dcterms:created>
  <dcterms:modified xsi:type="dcterms:W3CDTF">2017-10-07T14:36:54Z</dcterms:modified>
</cp:coreProperties>
</file>